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Source Code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24" Type="http://schemas.openxmlformats.org/officeDocument/2006/relationships/font" Target="fonts/SourceCodePro-boldItalic.fntdata"/><Relationship Id="rId12" Type="http://schemas.openxmlformats.org/officeDocument/2006/relationships/slide" Target="slides/slide7.xml"/><Relationship Id="rId23" Type="http://schemas.openxmlformats.org/officeDocument/2006/relationships/font" Target="fonts/SourceCode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e6080c7cf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e6080c7c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e6080c7c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e6080c7c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e6080c7c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8e6080c7c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8e6080c7c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8e6080c7c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e6080c7c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e6080c7c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e6080c7c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e6080c7c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e6080c7c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e6080c7c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e6080c7c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e6080c7c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e6080c7c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e6080c7c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e6080c7c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e6080c7c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e6080c7c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e6080c7c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e6080c7c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e6080c7c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60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Multi-Party Communication Ecosystem for Northeastern University</a:t>
            </a:r>
            <a:endParaRPr sz="560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521425"/>
            <a:ext cx="8520600" cy="154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AED FINAL PROJECT - 12/10/2023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MITTUL SHARMA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ASHISH RAGHU BADHE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OMKAR VASANT NATE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SRIRAM VENKATESH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22972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175" y="0"/>
            <a:ext cx="4438548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24150"/>
            <a:ext cx="4229724" cy="2419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0175" y="2724150"/>
            <a:ext cx="4433823" cy="2419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295148" cy="252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31900"/>
            <a:ext cx="4295148" cy="241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1325" y="2779825"/>
            <a:ext cx="4452675" cy="236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4950" y="0"/>
            <a:ext cx="4505426" cy="25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TECHNIQUE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1. Architecture:</a:t>
            </a:r>
            <a:endParaRPr sz="1200"/>
          </a:p>
          <a:p>
            <a:pPr indent="-2876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We've adopted the Model-View architecture to ensure a modular and maintainable codebase.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Clear separation of concerns facilitates easier development, testing, and future modifications.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2. Swing Components:</a:t>
            </a:r>
            <a:endParaRPr sz="1200"/>
          </a:p>
          <a:p>
            <a:pPr indent="-2876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Leveraging Java Swing components (JFrame, JPanel, etc.) to design an intuitive and user-friendly interface.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Provides a familiar and responsive GUI for efficient user interactions across different modules.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3. Database Integration (DB4O):</a:t>
            </a:r>
            <a:endParaRPr sz="1200"/>
          </a:p>
          <a:p>
            <a:pPr indent="-2876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Integrating DB4O for database operations, implementing CRUD operations for entities like students, appointments, and service requests.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Efficient storage and retrieval of data, ensuring the persistence and integrity of our system's information.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4. Authentication Module:</a:t>
            </a:r>
            <a:endParaRPr sz="1200"/>
          </a:p>
          <a:p>
            <a:pPr indent="-2876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Implementing a role-based authentication system with secure password handling for user access.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200"/>
              <a:t>Ensures data security and restricts access based on predefined roles (Student, Dietician, Doctor, Fitness Coach, Dormitory Services).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IMPLEMENTATION TECHNIQUE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Exception Handling: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Implementing robust exception handling mechanisms to gracefully manage errors and provide meaningful error messages.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Enhances the application's reliability, making it more resilient to unexpected issues.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6. Version Control and Code Review: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Utilizing version control (e.g., Git) for managing changes and conducting regular code reviews.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Ensures code quality, facilitates collaboration, and establishes a systematic approach to development and maintenance.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7. Documentation: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Maintaining clear and comprehensive documentation for the codebase, including Javadoc comments for methods and classes.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Enhances code readability, aids future development, and facilitates collaboration within the team.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u="sng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Increasing Complexity of Student Well-being: Today's students face a myriad of challenges, necessitating a comprehensive approach to their health, diet, and living arrangements.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Diverse Student Needs: Students at Northeastern University have unique dietary preferences, health concerns, and dormitory service requirements, making a tailored support system crucial.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Lack of Integrated Solutions: Currently, there's a gap in communication and collaboration between key entities such as Dormitory Services, Dieticians, Doctors, and Fitness Coaches.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Goal: To create a collaborative Multi-Party Communication Ecosystem that addresses these challenges, fostering a holistic and supportive environment for student well-being.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Emphasis on Collaboration: The objective is to move beyond individualized efforts and leverage the collective capabilities of Dormitory Services, Dieticians, Doctors, and Fitness Coaches to enhance student welfare.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 project aims to demonstrate that the collaborative efforts of these entities yield more significant benefits for student well-being than their individual contributions.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Our solution revolves around creating a holistic well-being ecosystem, integrating Dormitory Services, Dieticians, Doctors, and Fitness Coaches into a unified platform.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Establishing a centralized hub that facilitates seamless communication and collaboration among the various entities involved in student well-being.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Crafting use-cases that cater to specific student needs, such as dietary management, medical consultations, fitness programs, and dormitory service requests.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Ensuring a dynamic and interconnected system where Dormitory Services, Dieticians, Doctors, and Fitness Coaches can share relevant information and insights for personalized student support.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Implementing a robust authentication module to secure user access, ensuring that sensitive student data is handled with the utmost privacy and confidentiality.</a:t>
            </a:r>
            <a:endParaRPr sz="1200"/>
          </a:p>
          <a:p>
            <a:pPr indent="-30480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Emphasizing that the collaborative effort of Dormitory Services, Dieticians, Doctors, and Fitness Coaches leads to a well-rounded and more effective support system, providing greater value to the students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8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Stakeholders - Building a Collaborative Ecosystem: Identifying Key Participants</a:t>
            </a:r>
            <a:endParaRPr sz="2680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Students: Primary beneficiaries of the system, seeking holistic support for their well-being, including dietary, medical, and fitness needs.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Dormitory Services: Manages student accommodation, handles service requests, and contributes to the overall living experience.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Dieticians: Provides nutritional guidance, dietary plans, and collaborates with other entities to ensure students' health and wellness.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Doctors: Offers medical consultations, health assessments, and contributes to the overall health and safety of the student population.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Fitness Coaches: Designs fitness programs, monitors progress, and collaborates with other stakeholders to promote a healthy lifestyle among students.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Administrators:Oversee the implementation and maintenance of the system, ensuring it aligns with the university's goals and standards.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 1: Dietary Management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Actors: Student, Dietician</a:t>
            </a:r>
            <a:endParaRPr b="1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Student logs in to the system and enters dietary preferences, allergies, and health goals.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Dietician accesses the information to create personalized dietary plans.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System notifies the student of suggested meals, considering their preferences and nutritional needs.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Dietician and Student can communicate within the system for adjustments and updates to the dietary plan.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 2: M</a:t>
            </a:r>
            <a:r>
              <a:rPr b="1" lang="en"/>
              <a:t>edical Consulta</a:t>
            </a:r>
            <a:r>
              <a:rPr b="1" lang="en"/>
              <a:t>tion and Appointment Scheduling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Actors: Student, Doctor</a:t>
            </a:r>
            <a:endParaRPr b="1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Student schedules a medical consultation through the system based on their availability.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Doctor accesses the appointment details and reviews the student's medical history.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During the consultation, Doctor updates the system with diagnosis, prescriptions, and recommendations.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System sends notifications to the student for follow-up appointments or medication reminders.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 3: Fitness Program Enrollment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Actors: Student, Fitness Coach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 expresses interest in fitness programs available within the system.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Fitness Coach reviews student profiles to recommend suitable programs.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 enrolls in a fitness program through the system.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System tracks progress and updates both the Fitness Coach and Student on achievements and milestones.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 4: Dormitory Service Requests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Actors: Student, Dormitory Services</a:t>
            </a:r>
            <a:endParaRPr b="1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Student submits a service request through the system for maintenance or other dormitory-related issues.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Dormitory Services reviews and prioritizes requests based on urgency and availability of resources.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System updates the student on the status of their request and completion timelines.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Dormitory Services and Student can communicate within the system for additional details or updates.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8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DESIGN AND UI LAYOUT</a:t>
            </a:r>
            <a:endParaRPr sz="3580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200" y="705700"/>
            <a:ext cx="7310177" cy="414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FD0000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8352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